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9" r:id="rId4"/>
    <p:sldId id="269" r:id="rId5"/>
    <p:sldId id="260" r:id="rId6"/>
    <p:sldId id="266" r:id="rId7"/>
    <p:sldId id="262" r:id="rId8"/>
    <p:sldId id="270" r:id="rId9"/>
    <p:sldId id="261" r:id="rId10"/>
    <p:sldId id="271" r:id="rId11"/>
    <p:sldId id="272" r:id="rId12"/>
    <p:sldId id="258" r:id="rId13"/>
    <p:sldId id="263" r:id="rId14"/>
    <p:sldId id="267" r:id="rId15"/>
    <p:sldId id="256" r:id="rId16"/>
    <p:sldId id="25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43" y="6172200"/>
            <a:ext cx="843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Heavy minerals concentrated along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styliolite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Fracture with porosity follows the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styliolite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-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A,10x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uscaroraA_10x_plain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76" y="6172200"/>
            <a:ext cx="8610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Unusual sedimentary rock fragment that contains pellets of possible fecal origin.  -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U, 2.5x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plain light.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uscaroraU_2-5x_plain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2098" y="6172200"/>
            <a:ext cx="932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reflected light, the pellets are seen to be replaced by iron oxide suggesting they may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have originally been glauconitic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chamositic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- Clay 513 – </a:t>
            </a:r>
            <a:r>
              <a:rPr lang="en-US" dirty="0">
                <a:latin typeface="Arial" pitchFamily="34" charset="0"/>
                <a:cs typeface="Arial" pitchFamily="34" charset="0"/>
              </a:rPr>
              <a:t>Sample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U, 2.5x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reflected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light.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U_2-5x_reflected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211669"/>
            <a:ext cx="8161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Heavy mineral layer with zircons and leucoxene. –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W,10x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reflected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light.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W_10x_reflected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27" y="6172200"/>
            <a:ext cx="866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Partially compacted horizontal burrow backfilled with quartz silt.  Bedding is parallel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the length of the slide. –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X, 2.5x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plain light.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X_2-5x_plain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87" y="6172200"/>
            <a:ext cx="891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Irregular burrow backfilled with very fine quartz sand.  Blue epoxy indicates porosity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within the burrow not the matrix. - Clay 513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Sample Y, 2.5x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plain light.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uscaroraY_2-5x_plain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886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220" y="6172200"/>
            <a:ext cx="8135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Zircon and small plagioclase grain concentrated along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styliolite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  – Clay 513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Sample Y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10x, 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TuscaroraY_10x_xpolars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43" y="6172200"/>
            <a:ext cx="875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Cross-sections through the branches of two unidentified ramose bryozoans.  – Clay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ZZ, 2.5x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plain light.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uscaroraZZ_2-5x_plain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43" y="6172200"/>
            <a:ext cx="875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Cross-section through unidentified ramose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bryozoan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Skeletal calcite is preserved;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exterior is coated with oxidized pyrite.  –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ZZ,10x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ZZ_10x_xpolars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91" y="6172200"/>
            <a:ext cx="869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Bedding-parallel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stylolites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have concentrated heavy minerals and clays. – Clay 513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Sample A–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10x, 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A_10x_xpolars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04" y="6172200"/>
            <a:ext cx="786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Fibrous chalcedony cement on a quartz grain.  -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E, 10x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uscaroraE_10x_xpolars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9" y="6172200"/>
            <a:ext cx="903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Fibrous chalcedony (length-fast based on blue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colour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cement on a quartz grain. – Clay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Sample E,10x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accessory plate.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E_10x_accessory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88" y="6172200"/>
            <a:ext cx="799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Intact, continuous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illite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coats on quartz grains. –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Sample G, 10x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uscaroraF_10x_xpola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172200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Siltstone rock fragment.  -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G, 2.5x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G_2-5x_xpola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7" y="6000750"/>
            <a:ext cx="8892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Rounded quartz grains with thick quartz overgrowths.  Based on outcrop work, this is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“typical” Tuscarora was expected to look like. –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Na, 2.5x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uscaroraNa_2-5x_xpola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00100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43" y="6172200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Extremely “sutured” grain contacts not part of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stylolite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–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R, 2.5x,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accessory plate.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R_2-5x_accessor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1" y="6172200"/>
            <a:ext cx="908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Quartz overgrowth, optically continuous.   Original grain margin (dashed line) is marked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by an unusually thick “dust rim.” –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Na,10x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Na_10x_xpolars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FFC739246C7488F87E664B945E355" ma:contentTypeVersion="10" ma:contentTypeDescription="Create a new document." ma:contentTypeScope="" ma:versionID="e9ba5b1022c06cee5e73dcfb0d70cb93">
  <xsd:schema xmlns:xsd="http://www.w3.org/2001/XMLSchema" xmlns:xs="http://www.w3.org/2001/XMLSchema" xmlns:p="http://schemas.microsoft.com/office/2006/metadata/properties" xmlns:ns2="c5c781b9-9120-4f66-9229-ad00a90b86cf" xmlns:ns3="d3712548-acf7-450d-b20b-d1e39bdb5c05" targetNamespace="http://schemas.microsoft.com/office/2006/metadata/properties" ma:root="true" ma:fieldsID="0a008f06c8d3b95739c8cd248bdda09c" ns2:_="" ns3:_="">
    <xsd:import namespace="c5c781b9-9120-4f66-9229-ad00a90b86cf"/>
    <xsd:import namespace="d3712548-acf7-450d-b20b-d1e39bdb5c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781b9-9120-4f66-9229-ad00a90b8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12548-acf7-450d-b20b-d1e39bdb5c0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C4B6B7-96F0-4832-A6B2-D49D3B143F18}"/>
</file>

<file path=customXml/itemProps2.xml><?xml version="1.0" encoding="utf-8"?>
<ds:datastoreItem xmlns:ds="http://schemas.openxmlformats.org/officeDocument/2006/customXml" ds:itemID="{27C565FC-99B7-461F-BB2E-533E949313B2}"/>
</file>

<file path=customXml/itemProps3.xml><?xml version="1.0" encoding="utf-8"?>
<ds:datastoreItem xmlns:ds="http://schemas.openxmlformats.org/officeDocument/2006/customXml" ds:itemID="{365C58B5-1102-4D93-833B-BC076F5C143E}"/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439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WVGES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mcdowell</dc:creator>
  <cp:lastModifiedBy>Philip Dinterman</cp:lastModifiedBy>
  <cp:revision>33</cp:revision>
  <dcterms:created xsi:type="dcterms:W3CDTF">2018-03-01T16:01:26Z</dcterms:created>
  <dcterms:modified xsi:type="dcterms:W3CDTF">2018-04-30T18:03:08Z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0x010100A08FFC739246C7488F87E664B945E355</vt:lpwstr>
  </property>
</Properties>
</file>